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a.xml" ContentType="application/vnd.openxmlformats-officedocument.presentationml.slide+xml"/>
  <Override PartName="/ppt/notesSlides/notesSlide9.xml" ContentType="application/vnd.openxmlformats-officedocument.presentationml.notesSlide+xml"/>
  <Override PartName="/ppt/slides/slideb.xml" ContentType="application/vnd.openxmlformats-officedocument.presentationml.slide+xml"/>
  <Override PartName="/ppt/notesSlides/notesSlidea.xml" ContentType="application/vnd.openxmlformats-officedocument.presentationml.notesSlide+xml"/>
  <Override PartName="/ppt/slides/slidec.xml" ContentType="application/vnd.openxmlformats-officedocument.presentationml.slide+xml"/>
  <Override PartName="/ppt/notesSlides/notesSlideb.xml" ContentType="application/vnd.openxmlformats-officedocument.presentationml.notesSlide+xml"/>
  <Override PartName="/ppt/slides/slided.xml" ContentType="application/vnd.openxmlformats-officedocument.presentationml.slide+xml"/>
  <Override PartName="/ppt/notesSlides/notesSlidec.xml" ContentType="application/vnd.openxmlformats-officedocument.presentationml.notesSlide+xml"/>
  <Override PartName="/ppt/slides/slidee.xml" ContentType="application/vnd.openxmlformats-officedocument.presentationml.slide+xml"/>
  <Override PartName="/ppt/notesSlides/notesSlided.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 id="265" r:id="RelId8"/>
    <p:sldId id="266" r:id="RelId9"/>
    <p:sldId id="267" r:id="RelId10"/>
    <p:sldId id="268" r:id="RelId11"/>
    <p:sldId id="269" r:id="Rel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 Type="http://schemas.openxmlformats.org/officeDocument/2006/relationships/slide" Target="/ppt/slides/slidea.xml" Id="RelId8" /><Relationship Type="http://schemas.openxmlformats.org/officeDocument/2006/relationships/slide" Target="/ppt/slides/slideb.xml" Id="RelId9" /><Relationship Type="http://schemas.openxmlformats.org/officeDocument/2006/relationships/slide" Target="/ppt/slides/slidec.xml" Id="RelId10" /><Relationship Type="http://schemas.openxmlformats.org/officeDocument/2006/relationships/slide" Target="/ppt/slides/slided.xml" Id="RelId11" /><Relationship Type="http://schemas.openxmlformats.org/officeDocument/2006/relationships/slide" Target="/ppt/slides/slidee.xml" Id="RelId12"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htmlContent443BE3AD55E043BF878BED274D3A6855</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a.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Rating por Episodio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Directores según episodios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Duración por Episodio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Audiencia por Episodio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b.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simpleImageEBC4593F96F1425FB3D84C5BF02B5075</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c.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Características y Atributos del personaje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Personajes que más tiempo aparecen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Personajes que más capítulos aparecen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simpleImageEBC4593F96F1425FB3D84C5BF02B5075</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d.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688855ec-0f90-4498-b05f-295bd7379fee?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73816b5355d440b8" /><Relationship Type="http://schemas.openxmlformats.org/officeDocument/2006/relationships/slideLayout" Target="/ppt/slideLayouts/slideLayout8.xml" Id="Rb0526f20c3e34f11" /><Relationship Type="http://schemas.openxmlformats.org/officeDocument/2006/relationships/hyperlink" Target="https://app.powerbi.com/groups/me/reports/688855ec-0f90-4498-b05f-295bd7379fee/?pbi_source=PowerPoint" TargetMode="External" Id="RelId0" /><Relationship Type="http://schemas.openxmlformats.org/officeDocument/2006/relationships/image" Target="/ppt/media/image4.png" Id="imgId52787444"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547a83aaeeec431b" /><Relationship Type="http://schemas.openxmlformats.org/officeDocument/2006/relationships/slideLayout" Target="/ppt/slideLayouts/slideLayout8.xml" Id="R5d92cda9f5254396" /><Relationship Type="http://schemas.openxmlformats.org/officeDocument/2006/relationships/hyperlink" Target="https://app.powerbi.com/groups/me/reports/688855ec-0f90-4498-b05f-295bd7379fee/?pbi_source=PowerPoint" TargetMode="External" Id="RelId1" /><Relationship Type="http://schemas.openxmlformats.org/officeDocument/2006/relationships/image" Target="/ppt/media/image5.png" Id="imgId52787445"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6a2b603109b2432e" /><Relationship Type="http://schemas.openxmlformats.org/officeDocument/2006/relationships/slideLayout" Target="/ppt/slideLayouts/slideLayout8.xml" Id="R83fd8fe678b9498e" /><Relationship Type="http://schemas.openxmlformats.org/officeDocument/2006/relationships/hyperlink" Target="https://app.powerbi.com/groups/me/reports/688855ec-0f90-4498-b05f-295bd7379fee/?pbi_source=PowerPoint" TargetMode="External" Id="RelId2" /><Relationship Type="http://schemas.openxmlformats.org/officeDocument/2006/relationships/image" Target="/ppt/media/image6.png" Id="imgId52787446"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afff6540f6ed4713" /><Relationship Type="http://schemas.openxmlformats.org/officeDocument/2006/relationships/slideLayout" Target="/ppt/slideLayouts/slideLayout8.xml" Id="R20cf450f3a7d4b13" /><Relationship Type="http://schemas.openxmlformats.org/officeDocument/2006/relationships/hyperlink" Target="https://app.powerbi.com/groups/me/reports/688855ec-0f90-4498-b05f-295bd7379fee/?pbi_source=PowerPoint" TargetMode="External" Id="RelId3" /><Relationship Type="http://schemas.openxmlformats.org/officeDocument/2006/relationships/image" Target="/ppt/media/image7.png" Id="imgId52787447"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856b863cf4f64b6e" /><Relationship Type="http://schemas.openxmlformats.org/officeDocument/2006/relationships/slideLayout" Target="/ppt/slideLayouts/slideLayout8.xml" Id="R09157d336574445a" /><Relationship Type="http://schemas.openxmlformats.org/officeDocument/2006/relationships/hyperlink" Target="https://app.powerbi.com/groups/me/reports/688855ec-0f90-4498-b05f-295bd7379fee/?pbi_source=PowerPoint" TargetMode="External" Id="RelId4" /><Relationship Type="http://schemas.openxmlformats.org/officeDocument/2006/relationships/image" Target="/ppt/media/image8.png" Id="imgId52787448"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cdd9f496052c4b8c" /><Relationship Type="http://schemas.openxmlformats.org/officeDocument/2006/relationships/slideLayout" Target="/ppt/slideLayouts/slideLayout8.xml" Id="Ra97b18cf034345f2" /><Relationship Type="http://schemas.openxmlformats.org/officeDocument/2006/relationships/hyperlink" Target="https://app.powerbi.com/groups/me/reports/688855ec-0f90-4498-b05f-295bd7379fee/?pbi_source=PowerPoint" TargetMode="External" Id="RelId5" /><Relationship Type="http://schemas.openxmlformats.org/officeDocument/2006/relationships/image" Target="/ppt/media/image9.png" Id="imgId52787449"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97d5700f2393435b" /><Relationship Type="http://schemas.openxmlformats.org/officeDocument/2006/relationships/slideLayout" Target="/ppt/slideLayouts/slideLayout8.xml" Id="Rdb98c0273a1f44ae" /><Relationship Type="http://schemas.openxmlformats.org/officeDocument/2006/relationships/hyperlink" Target="https://app.powerbi.com/groups/me/reports/688855ec-0f90-4498-b05f-295bd7379fee/?pbi_source=PowerPoint" TargetMode="External" Id="RelId6" /><Relationship Type="http://schemas.openxmlformats.org/officeDocument/2006/relationships/image" Target="/ppt/media/imagea.png" Id="imgId52787450"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7c332bbf75c945f3" /><Relationship Type="http://schemas.openxmlformats.org/officeDocument/2006/relationships/slideLayout" Target="/ppt/slideLayouts/slideLayout8.xml" Id="R6f706ba2832841ba" /><Relationship Type="http://schemas.openxmlformats.org/officeDocument/2006/relationships/hyperlink" Target="https://app.powerbi.com/groups/me/reports/688855ec-0f90-4498-b05f-295bd7379fee/?pbi_source=PowerPoint" TargetMode="External" Id="RelId7" /><Relationship Type="http://schemas.openxmlformats.org/officeDocument/2006/relationships/image" Target="/ppt/media/imageb.png" Id="imgId52787451" /></Relationships>
</file>

<file path=ppt/slides/_rels/slidea.xml.rels>&#65279;<?xml version="1.0" encoding="utf-8"?><Relationships xmlns="http://schemas.openxmlformats.org/package/2006/relationships"><Relationship Type="http://schemas.openxmlformats.org/officeDocument/2006/relationships/notesSlide" Target="/ppt/notesSlides/notesSlide9.xml" Id="R82a39ce16fea4fc2" /><Relationship Type="http://schemas.openxmlformats.org/officeDocument/2006/relationships/slideLayout" Target="/ppt/slideLayouts/slideLayout8.xml" Id="R7dc67782474649cc" /><Relationship Type="http://schemas.openxmlformats.org/officeDocument/2006/relationships/hyperlink" Target="https://app.powerbi.com/groups/me/reports/688855ec-0f90-4498-b05f-295bd7379fee/?pbi_source=PowerPoint" TargetMode="External" Id="RelId8" /><Relationship Type="http://schemas.openxmlformats.org/officeDocument/2006/relationships/image" Target="/ppt/media/imagec.png" Id="imgId52787452" /></Relationships>
</file>

<file path=ppt/slides/_rels/slideb.xml.rels>&#65279;<?xml version="1.0" encoding="utf-8"?><Relationships xmlns="http://schemas.openxmlformats.org/package/2006/relationships"><Relationship Type="http://schemas.openxmlformats.org/officeDocument/2006/relationships/notesSlide" Target="/ppt/notesSlides/notesSlidea.xml" Id="R501ec43996204981" /><Relationship Type="http://schemas.openxmlformats.org/officeDocument/2006/relationships/slideLayout" Target="/ppt/slideLayouts/slideLayout8.xml" Id="R48b00107fb934553" /><Relationship Type="http://schemas.openxmlformats.org/officeDocument/2006/relationships/hyperlink" Target="https://app.powerbi.com/groups/me/reports/688855ec-0f90-4498-b05f-295bd7379fee/?pbi_source=PowerPoint" TargetMode="External" Id="RelId9" /><Relationship Type="http://schemas.openxmlformats.org/officeDocument/2006/relationships/image" Target="/ppt/media/imaged.png" Id="imgId52787453" /></Relationships>
</file>

<file path=ppt/slides/_rels/slidec.xml.rels>&#65279;<?xml version="1.0" encoding="utf-8"?><Relationships xmlns="http://schemas.openxmlformats.org/package/2006/relationships"><Relationship Type="http://schemas.openxmlformats.org/officeDocument/2006/relationships/notesSlide" Target="/ppt/notesSlides/notesSlideb.xml" Id="R55a32d05aa20437f" /><Relationship Type="http://schemas.openxmlformats.org/officeDocument/2006/relationships/slideLayout" Target="/ppt/slideLayouts/slideLayout8.xml" Id="R7e3325ad38ad43f2" /><Relationship Type="http://schemas.openxmlformats.org/officeDocument/2006/relationships/hyperlink" Target="https://app.powerbi.com/groups/me/reports/688855ec-0f90-4498-b05f-295bd7379fee/?pbi_source=PowerPoint" TargetMode="External" Id="RelId10" /><Relationship Type="http://schemas.openxmlformats.org/officeDocument/2006/relationships/image" Target="/ppt/media/imagee.png" Id="imgId52787454" /></Relationships>
</file>

<file path=ppt/slides/_rels/slided.xml.rels>&#65279;<?xml version="1.0" encoding="utf-8"?><Relationships xmlns="http://schemas.openxmlformats.org/package/2006/relationships"><Relationship Type="http://schemas.openxmlformats.org/officeDocument/2006/relationships/notesSlide" Target="/ppt/notesSlides/notesSlidec.xml" Id="R999517d26e264829" /><Relationship Type="http://schemas.openxmlformats.org/officeDocument/2006/relationships/slideLayout" Target="/ppt/slideLayouts/slideLayout8.xml" Id="Rf1559ff77abc4bd2" /><Relationship Type="http://schemas.openxmlformats.org/officeDocument/2006/relationships/hyperlink" Target="https://app.powerbi.com/groups/me/reports/688855ec-0f90-4498-b05f-295bd7379fee/?pbi_source=PowerPoint" TargetMode="External" Id="RelId11" /><Relationship Type="http://schemas.openxmlformats.org/officeDocument/2006/relationships/image" Target="/ppt/media/imagef.png" Id="imgId52787455" /></Relationships>
</file>

<file path=ppt/slides/_rels/slidee.xml.rels>&#65279;<?xml version="1.0" encoding="utf-8"?><Relationships xmlns="http://schemas.openxmlformats.org/package/2006/relationships"><Relationship Type="http://schemas.openxmlformats.org/officeDocument/2006/relationships/notesSlide" Target="/ppt/notesSlides/notesSlided.xml" Id="R0f4da7edf42a41c7" /><Relationship Type="http://schemas.openxmlformats.org/officeDocument/2006/relationships/slideLayout" Target="/ppt/slideLayouts/slideLayout8.xml" Id="Rd7f5716897fd4664" /><Relationship Type="http://schemas.openxmlformats.org/officeDocument/2006/relationships/hyperlink" Target="https://app.powerbi.com/groups/me/reports/688855ec-0f90-4498-b05f-295bd7379fee/?pbi_source=PowerPoint" TargetMode="External" Id="RelId12" /><Relationship Type="http://schemas.openxmlformats.org/officeDocument/2006/relationships/image" Target="/ppt/media/image10.png" Id="imgId52787456"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Reto GOT RDouglas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10/10/2024 1:22:17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8/24/2022 2:30:31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image ,image ,image ,image ,image ,image ,image ,actionButton ,actionButton ,actionButton ,htmlContent443BE3AD55E043BF878BED274D3A6855 ,actionButton ,actionButton ,image ,imag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5278744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Portada</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textbox ,image ,actionButton ,actionButton ,actionButton.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5278744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curiosidades</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image ,textbox ,image ,textbox ,image ,image ,actionButton.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5278744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Stark</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image ,image ,textbox ,image ,image ,textbox ,actionButton.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5278744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Lannister</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image ,image ,textbox ,image ,actionButton.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5278744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Tyrell</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image ,image ,textbox ,image ,actionButton.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5278744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Baratheon</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image ,image ,textbox ,image ,actionButton.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5278745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Targaryen</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image ,image ,textbox ,image ,actionButton.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5278745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Greyjoy</a:t>
            </a:r>
          </a:p>
        </p:txBody>
      </p:sp>
    </p:spTree>
    <p:clrMapOvr>
      <a:masterClrMapping xmlns:a="http://schemas.openxmlformats.org/drawingml/2006/main"/>
    </p:clrMapOvr>
  </p:cSld>
</p:sld>
</file>

<file path=ppt/slides/slidea.xml><?xml version="1.0" encoding="utf-8"?>
<p:sld xmlns:p="http://schemas.openxmlformats.org/presentationml/2006/main">
  <p:cSld>
    <p:spTree>
      <p:nvGrpSpPr>
        <p:cNvPr id="1" name=""/>
        <p:cNvGrpSpPr/>
        <p:nvPr/>
      </p:nvGrpSpPr>
      <p:grpSpPr/>
      <p:pic>
        <p:nvPicPr>
          <p:cNvPr id="3" name="Picture" title="This slide contains the following visuals: image ,image ,textbox ,image ,actionButton. Please refer to the notes on this slide for details">
            <a:hlinkClick xmlns:r="http://schemas.openxmlformats.org/officeDocument/2006/relationships" xmlns:a="http://schemas.openxmlformats.org/drawingml/2006/main" r:id="RelId8"/>
          </p:cNvPr>
          <p:cNvPicPr>
            <a:picLocks xmlns:a="http://schemas.openxmlformats.org/drawingml/2006/main" noChangeAspect="1"/>
          </p:cNvPicPr>
          <p:nvPr/>
        </p:nvPicPr>
        <p:blipFill>
          <a:blip xmlns:r="http://schemas.openxmlformats.org/officeDocument/2006/relationships" xmlns:a="http://schemas.openxmlformats.org/drawingml/2006/main" r:embed="imgId5278745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Arryn</a:t>
            </a:r>
          </a:p>
        </p:txBody>
      </p:sp>
    </p:spTree>
    <p:clrMapOvr>
      <a:masterClrMapping xmlns:a="http://schemas.openxmlformats.org/drawingml/2006/main"/>
    </p:clrMapOvr>
  </p:cSld>
</p:sld>
</file>

<file path=ppt/slides/slideb.xml><?xml version="1.0" encoding="utf-8"?>
<p:sld xmlns:p="http://schemas.openxmlformats.org/presentationml/2006/main">
  <p:cSld>
    <p:spTree>
      <p:nvGrpSpPr>
        <p:cNvPr id="1" name=""/>
        <p:cNvGrpSpPr/>
        <p:nvPr/>
      </p:nvGrpSpPr>
      <p:grpSpPr/>
      <p:pic>
        <p:nvPicPr>
          <p:cNvPr id="3" name="Picture" title="This slide contains the following visuals: Rating por Episodio ,slicer ,Directores según episodios ,image ,card ,card ,card ,card ,card ,Duración por Episodio ,Audiencia por Episodio ,actionButton ,actionButton ,actionButton ,textbox. Please refer to the notes on this slide for details">
            <a:hlinkClick xmlns:r="http://schemas.openxmlformats.org/officeDocument/2006/relationships" xmlns:a="http://schemas.openxmlformats.org/drawingml/2006/main" r:id="RelId9"/>
          </p:cNvPr>
          <p:cNvPicPr>
            <a:picLocks xmlns:a="http://schemas.openxmlformats.org/drawingml/2006/main" noChangeAspect="1"/>
          </p:cNvPicPr>
          <p:nvPr/>
        </p:nvPicPr>
        <p:blipFill>
          <a:blip xmlns:r="http://schemas.openxmlformats.org/officeDocument/2006/relationships" xmlns:a="http://schemas.openxmlformats.org/drawingml/2006/main" r:embed="imgId5278745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Series</a:t>
            </a:r>
          </a:p>
        </p:txBody>
      </p:sp>
    </p:spTree>
    <p:clrMapOvr>
      <a:masterClrMapping xmlns:a="http://schemas.openxmlformats.org/drawingml/2006/main"/>
    </p:clrMapOvr>
  </p:cSld>
</p:sld>
</file>

<file path=ppt/slides/slidec.xml><?xml version="1.0" encoding="utf-8"?>
<p:sld xmlns:p="http://schemas.openxmlformats.org/presentationml/2006/main">
  <p:cSld>
    <p:spTree>
      <p:nvGrpSpPr>
        <p:cNvPr id="1" name=""/>
        <p:cNvGrpSpPr/>
        <p:nvPr/>
      </p:nvGrpSpPr>
      <p:grpSpPr/>
      <p:pic>
        <p:nvPicPr>
          <p:cNvPr id="3" name="Picture" title="This slide contains the following visuals: tableEx ,slicer ,image ,card ,card ,card ,card ,card ,card ,card ,tableEx ,tableEx ,tableEx ,simpleImageEBC4593F96F1425FB3D84C5BF02B5075 ,image ,textbox ,actionButton ,actionButton ,actionButton. Please refer to the notes on this slide for details">
            <a:hlinkClick xmlns:r="http://schemas.openxmlformats.org/officeDocument/2006/relationships" xmlns:a="http://schemas.openxmlformats.org/drawingml/2006/main" r:id="RelId10"/>
          </p:cNvPr>
          <p:cNvPicPr>
            <a:picLocks xmlns:a="http://schemas.openxmlformats.org/drawingml/2006/main" noChangeAspect="1"/>
          </p:cNvPicPr>
          <p:nvPr/>
        </p:nvPicPr>
        <p:blipFill>
          <a:blip xmlns:r="http://schemas.openxmlformats.org/officeDocument/2006/relationships" xmlns:a="http://schemas.openxmlformats.org/drawingml/2006/main" r:embed="imgId5278745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temporadas</a:t>
            </a:r>
          </a:p>
        </p:txBody>
      </p:sp>
    </p:spTree>
    <p:clrMapOvr>
      <a:masterClrMapping xmlns:a="http://schemas.openxmlformats.org/drawingml/2006/main"/>
    </p:clrMapOvr>
  </p:cSld>
</p:sld>
</file>

<file path=ppt/slides/slided.xml><?xml version="1.0" encoding="utf-8"?>
<p:sld xmlns:p="http://schemas.openxmlformats.org/presentationml/2006/main">
  <p:cSld>
    <p:spTree>
      <p:nvGrpSpPr>
        <p:cNvPr id="1" name=""/>
        <p:cNvGrpSpPr/>
        <p:nvPr/>
      </p:nvGrpSpPr>
      <p:grpSpPr/>
      <p:pic>
        <p:nvPicPr>
          <p:cNvPr id="3" name="Picture" title="This slide contains the following visuals: Características y Atributos del personaje ,slicer ,image ,Personajes que más tiempo aparecen ,Personajes que más capítulos aparecen ,card ,card ,card ,card ,card ,simpleImageEBC4593F96F1425FB3D84C5BF02B5075 ,image ,textbox ,actionButton ,actionButton. Please refer to the notes on this slide for details">
            <a:hlinkClick xmlns:r="http://schemas.openxmlformats.org/officeDocument/2006/relationships" xmlns:a="http://schemas.openxmlformats.org/drawingml/2006/main" r:id="RelId11"/>
          </p:cNvPr>
          <p:cNvPicPr>
            <a:picLocks xmlns:a="http://schemas.openxmlformats.org/drawingml/2006/main" noChangeAspect="1"/>
          </p:cNvPicPr>
          <p:nvPr/>
        </p:nvPicPr>
        <p:blipFill>
          <a:blip xmlns:r="http://schemas.openxmlformats.org/officeDocument/2006/relationships" xmlns:a="http://schemas.openxmlformats.org/drawingml/2006/main" r:embed="imgId5278745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Personajes</a:t>
            </a:r>
          </a:p>
        </p:txBody>
      </p:sp>
    </p:spTree>
    <p:clrMapOvr>
      <a:masterClrMapping xmlns:a="http://schemas.openxmlformats.org/drawingml/2006/main"/>
    </p:clrMapOvr>
  </p:cSld>
</p:sld>
</file>

<file path=ppt/slides/slidee.xml><?xml version="1.0" encoding="utf-8"?>
<p:sld xmlns:p="http://schemas.openxmlformats.org/presentationml/2006/main">
  <p:cSld>
    <p:spTree>
      <p:nvGrpSpPr>
        <p:cNvPr id="1" name=""/>
        <p:cNvGrpSpPr/>
        <p:nvPr/>
      </p:nvGrpSpPr>
      <p:grpSpPr/>
      <p:pic>
        <p:nvPicPr>
          <p:cNvPr id="3" name="Picture" title="This slide contains the following visuals: textbox ,image ,actionButton ,actionButton ,actionButton ,textbox. Please refer to the notes on this slide for details">
            <a:hlinkClick xmlns:r="http://schemas.openxmlformats.org/officeDocument/2006/relationships" xmlns:a="http://schemas.openxmlformats.org/drawingml/2006/main" r:id="RelId12"/>
          </p:cNvPr>
          <p:cNvPicPr>
            <a:picLocks xmlns:a="http://schemas.openxmlformats.org/drawingml/2006/main" noChangeAspect="1"/>
          </p:cNvPicPr>
          <p:nvPr/>
        </p:nvPicPr>
        <p:blipFill>
          <a:blip xmlns:r="http://schemas.openxmlformats.org/officeDocument/2006/relationships" xmlns:a="http://schemas.openxmlformats.org/drawingml/2006/main" r:embed="imgId5278745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Fuentes</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